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6690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727" autoAdjust="0"/>
  </p:normalViewPr>
  <p:slideViewPr>
    <p:cSldViewPr>
      <p:cViewPr varScale="1">
        <p:scale>
          <a:sx n="44" d="100"/>
          <a:sy n="44" d="100"/>
        </p:scale>
        <p:origin x="-2526" y="-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2AC-A7A4-4419-9915-D6584FF6F705}" type="datetimeFigureOut">
              <a:rPr lang="it-IT" smtClean="0"/>
              <a:t>08/08/2013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B32-F577-4EDC-A5E2-506A6AA168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46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2AC-A7A4-4419-9915-D6584FF6F705}" type="datetimeFigureOut">
              <a:rPr lang="it-IT" smtClean="0"/>
              <a:t>08/08/2013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B32-F577-4EDC-A5E2-506A6AA168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8573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2AC-A7A4-4419-9915-D6584FF6F705}" type="datetimeFigureOut">
              <a:rPr lang="it-IT" smtClean="0"/>
              <a:t>08/08/2013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B32-F577-4EDC-A5E2-506A6AA168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596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2AC-A7A4-4419-9915-D6584FF6F705}" type="datetimeFigureOut">
              <a:rPr lang="it-IT" smtClean="0"/>
              <a:t>08/08/2013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B32-F577-4EDC-A5E2-506A6AA168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3639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2AC-A7A4-4419-9915-D6584FF6F705}" type="datetimeFigureOut">
              <a:rPr lang="it-IT" smtClean="0"/>
              <a:t>08/08/2013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B32-F577-4EDC-A5E2-506A6AA168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1601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2AC-A7A4-4419-9915-D6584FF6F705}" type="datetimeFigureOut">
              <a:rPr lang="it-IT" smtClean="0"/>
              <a:t>08/08/2013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B32-F577-4EDC-A5E2-506A6AA168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365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2AC-A7A4-4419-9915-D6584FF6F705}" type="datetimeFigureOut">
              <a:rPr lang="it-IT" smtClean="0"/>
              <a:t>08/08/2013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B32-F577-4EDC-A5E2-506A6AA168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826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2AC-A7A4-4419-9915-D6584FF6F705}" type="datetimeFigureOut">
              <a:rPr lang="it-IT" smtClean="0"/>
              <a:t>08/08/2013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B32-F577-4EDC-A5E2-506A6AA168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4030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2AC-A7A4-4419-9915-D6584FF6F705}" type="datetimeFigureOut">
              <a:rPr lang="it-IT" smtClean="0"/>
              <a:t>08/08/2013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B32-F577-4EDC-A5E2-506A6AA168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940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2AC-A7A4-4419-9915-D6584FF6F705}" type="datetimeFigureOut">
              <a:rPr lang="it-IT" smtClean="0"/>
              <a:t>08/08/2013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B32-F577-4EDC-A5E2-506A6AA168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6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2AC-A7A4-4419-9915-D6584FF6F705}" type="datetimeFigureOut">
              <a:rPr lang="it-IT" smtClean="0"/>
              <a:t>08/08/2013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B32-F577-4EDC-A5E2-506A6AA168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1717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112AC-A7A4-4419-9915-D6584FF6F705}" type="datetimeFigureOut">
              <a:rPr lang="it-IT" smtClean="0"/>
              <a:t>08/08/2013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93B32-F577-4EDC-A5E2-506A6AA168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2018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1" name="Sottotitolo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471" y="5703788"/>
            <a:ext cx="2861747" cy="1660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80" y="5695405"/>
            <a:ext cx="2866413" cy="1660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CasellaDiTesto 46"/>
          <p:cNvSpPr txBox="1"/>
          <p:nvPr/>
        </p:nvSpPr>
        <p:spPr>
          <a:xfrm>
            <a:off x="548680" y="323528"/>
            <a:ext cx="2056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Ettore Iannella</a:t>
            </a:r>
          </a:p>
          <a:p>
            <a:r>
              <a:rPr lang="it-IT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CURRICULUM / INFOGRAFICA</a:t>
            </a:r>
            <a:endParaRPr lang="it-IT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CasellaDiTesto 47"/>
          <p:cNvSpPr txBox="1"/>
          <p:nvPr/>
        </p:nvSpPr>
        <p:spPr>
          <a:xfrm>
            <a:off x="4503609" y="450000"/>
            <a:ext cx="175560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lang="it-IT" sz="1200" dirty="0" smtClean="0"/>
              <a:t>www.</a:t>
            </a:r>
            <a:r>
              <a:rPr lang="it-IT" sz="1200" b="1" dirty="0" smtClean="0"/>
              <a:t>ettoreiannella</a:t>
            </a:r>
            <a:r>
              <a:rPr lang="it-IT" sz="1200" dirty="0" smtClean="0"/>
              <a:t>.com</a:t>
            </a:r>
          </a:p>
          <a:p>
            <a:pPr algn="r">
              <a:lnSpc>
                <a:spcPts val="1000"/>
              </a:lnSpc>
            </a:pPr>
            <a:r>
              <a:rPr lang="it-IT" sz="1050" dirty="0" smtClean="0"/>
              <a:t>info@ettoreiannella.com</a:t>
            </a:r>
          </a:p>
          <a:p>
            <a:pPr algn="r">
              <a:lnSpc>
                <a:spcPts val="1000"/>
              </a:lnSpc>
            </a:pPr>
            <a:r>
              <a:rPr lang="it-IT" sz="1050" dirty="0" smtClean="0"/>
              <a:t>+39.333 1050424</a:t>
            </a:r>
            <a:endParaRPr lang="it-IT" sz="1050" dirty="0"/>
          </a:p>
        </p:txBody>
      </p:sp>
      <p:cxnSp>
        <p:nvCxnSpPr>
          <p:cNvPr id="50" name="Connettore 1 49"/>
          <p:cNvCxnSpPr/>
          <p:nvPr/>
        </p:nvCxnSpPr>
        <p:spPr>
          <a:xfrm>
            <a:off x="548680" y="395536"/>
            <a:ext cx="57105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Connettore 1 53"/>
          <p:cNvCxnSpPr/>
          <p:nvPr/>
        </p:nvCxnSpPr>
        <p:spPr>
          <a:xfrm>
            <a:off x="548680" y="971600"/>
            <a:ext cx="57105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05" r="10212" b="19813"/>
          <a:stretch/>
        </p:blipFill>
        <p:spPr bwMode="auto">
          <a:xfrm>
            <a:off x="548679" y="7403543"/>
            <a:ext cx="2861465" cy="1704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9" t="5833" r="33385" b="11404"/>
          <a:stretch/>
        </p:blipFill>
        <p:spPr bwMode="auto">
          <a:xfrm>
            <a:off x="548679" y="1115616"/>
            <a:ext cx="5680441" cy="44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487" y="7380312"/>
            <a:ext cx="257763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602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10</Words>
  <Application>Microsoft Office PowerPoint</Application>
  <PresentationFormat>Presentazione su schermo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Ettore Iannella</dc:creator>
  <cp:lastModifiedBy>Ettore Iannella</cp:lastModifiedBy>
  <cp:revision>7</cp:revision>
  <dcterms:created xsi:type="dcterms:W3CDTF">2013-08-08T09:32:12Z</dcterms:created>
  <dcterms:modified xsi:type="dcterms:W3CDTF">2013-08-08T14:27:38Z</dcterms:modified>
</cp:coreProperties>
</file>